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35" r:id="rId5"/>
    <p:sldId id="337" r:id="rId6"/>
    <p:sldId id="348" r:id="rId7"/>
    <p:sldId id="349" r:id="rId8"/>
    <p:sldId id="350" r:id="rId9"/>
    <p:sldId id="351" r:id="rId10"/>
    <p:sldId id="347" r:id="rId11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5394" autoAdjust="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6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F4636F07-0AC9-4F79-B905-B52056AAEFCC}" type="datetime1">
              <a:rPr lang="es-ES" smtClean="0"/>
              <a:t>20/03/2024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9E9D563E-BCB2-465B-8A3C-AC86CE64F69C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jp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80B6BFF3-16C2-4E56-BBD0-DD214C59E8A5}" type="datetime1">
              <a:rPr lang="es-ES" smtClean="0"/>
              <a:t>20/03/2024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8B990660-4B7D-4C11-96DB-B19FFA8CA9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58978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2545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69397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9963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8896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50123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B990660-4B7D-4C11-96DB-B19FFA8CA93C}" type="slidenum">
              <a:rPr lang="es-ES" noProof="0" smtClean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45341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</p:spPr>
        <p:txBody>
          <a:bodyPr rtlCol="0" anchor="b">
            <a:normAutofit/>
          </a:bodyPr>
          <a:lstStyle>
            <a:lvl1pPr algn="l">
              <a:defRPr lang="es-ES" sz="4000" b="1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1" name="Marcador de conteni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</p:spPr>
        <p:txBody>
          <a:bodyPr rtlCol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s-ES"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es-ES"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es-ES"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es-ES"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1" name="Marcador de conteni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</p:spPr>
        <p:txBody>
          <a:bodyPr rtlCol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es-ES"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es-ES"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es-ES"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</p:spPr>
        <p:txBody>
          <a:bodyPr rtlCol="0" anchor="b">
            <a:normAutofit/>
          </a:bodyPr>
          <a:lstStyle>
            <a:lvl1pPr>
              <a:defRPr lang="es-ES" sz="40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s-ES"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 </a:t>
            </a:r>
          </a:p>
          <a:p>
            <a:pPr lvl="3" rtl="0"/>
            <a:r>
              <a:rPr lang="es-ES"/>
              <a:t>Cuarto nivel </a:t>
            </a:r>
          </a:p>
          <a:p>
            <a:pPr lvl="4" rtl="0"/>
            <a:r>
              <a:rPr lang="es-ES"/>
              <a:t>Quinto nivel </a:t>
            </a:r>
          </a:p>
          <a:p>
            <a:pPr lvl="0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lang="es-ES" sz="4000"/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grpSp>
        <p:nvGrpSpPr>
          <p:cNvPr id="815" name="Grupo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s-ES"/>
              </a:defPPr>
            </a:lstStyle>
            <a:p>
              <a:pPr rtl="0"/>
              <a:endParaRPr lang="es-E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</p:spPr>
        <p:txBody>
          <a:bodyPr rtlCol="0"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s-ES"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lang="es-ES" sz="20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 </a:t>
            </a:r>
          </a:p>
          <a:p>
            <a:pPr lvl="3" rtl="0"/>
            <a:r>
              <a:rPr lang="es-ES"/>
              <a:t>Cuarto nivel </a:t>
            </a:r>
          </a:p>
          <a:p>
            <a:pPr lvl="4" rtl="0"/>
            <a:r>
              <a:rPr lang="es-ES"/>
              <a:t>Quinto nivel </a:t>
            </a:r>
          </a:p>
          <a:p>
            <a:pPr lvl="0" rtl="0"/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e la sección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es-ES" sz="40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e la sección 2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</p:spPr>
        <p:txBody>
          <a:bodyPr rtlCol="0" anchor="b">
            <a:normAutofit/>
          </a:bodyPr>
          <a:lstStyle>
            <a:lvl1pPr>
              <a:defRPr lang="es-ES" sz="40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</p:spPr>
        <p:txBody>
          <a:bodyPr rtlCol="0">
            <a:normAutofit/>
          </a:bodyPr>
          <a:lstStyle>
            <a:lvl1pPr marL="0" indent="0">
              <a:buNone/>
              <a:defRPr lang="es-ES" sz="2800"/>
            </a:lvl1pPr>
            <a:lvl2pPr marL="457200" indent="0">
              <a:buNone/>
              <a:defRPr lang="es-ES" sz="2400"/>
            </a:lvl2pPr>
            <a:lvl3pPr marL="914400" indent="0">
              <a:buNone/>
              <a:defRPr lang="es-ES" sz="2000"/>
            </a:lvl3pPr>
            <a:lvl4pPr marL="1371600" indent="0">
              <a:buNone/>
              <a:defRPr lang="es-ES" sz="1800"/>
            </a:lvl4pPr>
            <a:lvl5pPr marL="1828800" indent="0">
              <a:buNone/>
              <a:defRPr lang="es-ES" sz="18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e la sección 3"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441960"/>
            <a:ext cx="5641897" cy="3316893"/>
          </a:xfrm>
        </p:spPr>
        <p:txBody>
          <a:bodyPr rtlCol="0" anchor="b">
            <a:normAutofit/>
          </a:bodyPr>
          <a:lstStyle>
            <a:lvl1pPr>
              <a:defRPr lang="es-ES" sz="40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675" name="Marcador de tex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09694" y="4068392"/>
            <a:ext cx="5580586" cy="219759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lang="es-ES" sz="2800"/>
            </a:lvl1pPr>
            <a:lvl2pPr marL="457200" indent="0">
              <a:lnSpc>
                <a:spcPts val="2400"/>
              </a:lnSpc>
              <a:buNone/>
              <a:defRPr lang="es-ES" sz="2000"/>
            </a:lvl2pPr>
            <a:lvl3pPr marL="914400" indent="0">
              <a:lnSpc>
                <a:spcPts val="2400"/>
              </a:lnSpc>
              <a:buNone/>
              <a:defRPr lang="es-ES" sz="2000"/>
            </a:lvl3pPr>
            <a:lvl4pPr marL="1371600" indent="0">
              <a:lnSpc>
                <a:spcPts val="2400"/>
              </a:lnSpc>
              <a:buNone/>
              <a:defRPr lang="es-ES" sz="2000"/>
            </a:lvl4pPr>
            <a:lvl5pPr marL="1828800" indent="0">
              <a:lnSpc>
                <a:spcPts val="2400"/>
              </a:lnSpc>
              <a:buNone/>
              <a:defRPr lang="es-ES" sz="2000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dos conteni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3pPr>
            <a:lvl4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4pPr>
            <a:lvl5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5pPr>
            <a:lvl6pPr marL="1600200">
              <a:defRPr lang="es-ES"/>
            </a:lvl6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4" rtl="0"/>
            <a:r>
              <a:rPr lang="es-ES"/>
              <a:t>Cuarto nivel</a:t>
            </a:r>
          </a:p>
          <a:p>
            <a:pPr lvl="5" rtl="0"/>
            <a:r>
              <a:rPr lang="es-ES"/>
              <a:t>Quinto nivel</a:t>
            </a:r>
          </a:p>
        </p:txBody>
      </p:sp>
      <p:sp>
        <p:nvSpPr>
          <p:cNvPr id="11" name="Marcador de conteni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10644" y="2073275"/>
            <a:ext cx="4887594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dos conteni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contenido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93763" y="2073275"/>
            <a:ext cx="3144837" cy="3687763"/>
          </a:xfrm>
        </p:spPr>
        <p:txBody>
          <a:bodyPr rtlCol="0"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lang="es-ES" sz="2000"/>
            </a:lvl1pPr>
            <a:lvl2pPr marL="6858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eriod"/>
              <a:defRPr lang="es-ES" sz="2000"/>
            </a:lvl2pPr>
            <a:lvl3pPr marL="11430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arenR"/>
              <a:defRPr lang="es-ES" sz="2000"/>
            </a:lvl3pPr>
            <a:lvl4pPr marL="16002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lphaLcParenR"/>
              <a:defRPr lang="es-ES" sz="2000"/>
            </a:lvl4pPr>
            <a:lvl5pPr marL="205740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romanLcPeriod"/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1" name="Marcador de contenido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56760" y="2073275"/>
            <a:ext cx="6192838" cy="368776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2pPr>
            <a:lvl3pPr marL="6858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3pPr>
            <a:lvl4pPr marL="11430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4pPr>
            <a:lvl5pPr marL="16002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</p:spPr>
        <p:txBody>
          <a:bodyPr rtlCol="0"/>
          <a:lstStyle>
            <a:lvl1pPr algn="r">
              <a:defRPr lang="es-ES"/>
            </a:lvl1pPr>
          </a:lstStyle>
          <a:p>
            <a:pPr rtl="0"/>
            <a:r>
              <a:rPr lang="es-ES"/>
              <a:t>Título de la presentación</a:t>
            </a:r>
          </a:p>
        </p:txBody>
      </p:sp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contenido e imag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0C5815B7-4DEA-0E4D-6E8B-EDAD6559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93303"/>
            <a:ext cx="2182090" cy="2743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4977245" y="0"/>
            <a:ext cx="7214755" cy="143907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4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</p:spPr>
        <p:txBody>
          <a:bodyPr rtlCol="0" anchor="b">
            <a:normAutofit/>
          </a:bodyPr>
          <a:lstStyle>
            <a:lvl1pPr>
              <a:defRPr lang="es-ES" sz="2800" baseline="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lang="es-ES" sz="1400"/>
            </a:lvl5pPr>
          </a:lstStyle>
          <a:p>
            <a:pPr lvl="0" rtl="0"/>
            <a:r>
              <a:rPr lang="es-ES"/>
              <a:t>Haga clic para agregar texto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</p:spPr>
        <p:txBody>
          <a:bodyPr rtlCol="0"/>
          <a:lstStyle>
            <a:lvl1pPr>
              <a:spcBef>
                <a:spcPts val="0"/>
              </a:spcBef>
              <a:spcAft>
                <a:spcPts val="1200"/>
              </a:spcAft>
              <a:defRPr lang="es-ES"/>
            </a:lvl1pPr>
            <a:lvl2pPr>
              <a:spcBef>
                <a:spcPts val="0"/>
              </a:spcBef>
              <a:spcAft>
                <a:spcPts val="600"/>
              </a:spcAft>
              <a:defRPr lang="es-ES"/>
            </a:lvl2pPr>
            <a:lvl3pPr>
              <a:spcBef>
                <a:spcPts val="0"/>
              </a:spcBef>
              <a:spcAft>
                <a:spcPts val="600"/>
              </a:spcAft>
              <a:defRPr lang="es-ES"/>
            </a:lvl3pPr>
            <a:lvl4pPr>
              <a:spcBef>
                <a:spcPts val="0"/>
              </a:spcBef>
              <a:spcAft>
                <a:spcPts val="600"/>
              </a:spcAft>
              <a:defRPr lang="es-ES" sz="2000"/>
            </a:lvl4pPr>
            <a:lvl5pPr>
              <a:spcBef>
                <a:spcPts val="0"/>
              </a:spcBef>
              <a:spcAft>
                <a:spcPts val="600"/>
              </a:spcAft>
              <a:defRPr lang="es-ES" sz="20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número de diapositiva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</p:spPr>
        <p:txBody>
          <a:bodyPr rtlCol="0"/>
          <a:lstStyle>
            <a:lvl1pPr>
              <a:defRPr lang="es-ES" sz="1400">
                <a:latin typeface="+mj-lt"/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s-ES"/>
            </a:def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s-ES" sz="1000" b="1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s-ES" smtClean="0"/>
              <a:pPr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apache.org/dist/hadoop/common/hadoop-2.7.0/" TargetMode="External"/><Relationship Id="rId7" Type="http://schemas.openxmlformats.org/officeDocument/2006/relationships/hyperlink" Target="https://spark.apache.org/downloads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chive.apache.org/dist/hive/hive-2.1.0/" TargetMode="External"/><Relationship Id="rId5" Type="http://schemas.openxmlformats.org/officeDocument/2006/relationships/hyperlink" Target="https://db.apache.org/derby/" TargetMode="External"/><Relationship Id="rId4" Type="http://schemas.openxmlformats.org/officeDocument/2006/relationships/hyperlink" Target="https://drive.google.com/file/d/1nCN_jK7EJF2DmPUUxgOggnvJ6k6tksYz/view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nAS0w-jiUk&amp;list=LL&amp;index=2&amp;t=613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FbAByESACjo&amp;list=LL&amp;index=5" TargetMode="External"/><Relationship Id="rId4" Type="http://schemas.openxmlformats.org/officeDocument/2006/relationships/hyperlink" Target="https://www.youtube.com/watch?v=guo0B_j2e6I&amp;list=LL&amp;index=4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BE0BCE3-7A85-71CE-E027-A8E454AF1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1616" y="960120"/>
            <a:ext cx="5221224" cy="3056343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Instalación de java se, hadoop,  hive y apache spark</a:t>
            </a:r>
          </a:p>
        </p:txBody>
      </p:sp>
    </p:spTree>
    <p:extLst>
      <p:ext uri="{BB962C8B-B14F-4D97-AF65-F5344CB8AC3E}">
        <p14:creationId xmlns:p14="http://schemas.microsoft.com/office/powerpoint/2010/main" val="954410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5BA0C7-4B10-03D7-2211-750D1F9E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208" y="420624"/>
            <a:ext cx="5864352" cy="362102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RECURSOS:  </a:t>
            </a:r>
            <a:br>
              <a:rPr lang="es-ES" dirty="0"/>
            </a:br>
            <a:r>
              <a:rPr lang="es-ES" dirty="0"/>
              <a:t>ZIP</a:t>
            </a:r>
            <a:br>
              <a:rPr lang="es-ES" dirty="0"/>
            </a:br>
            <a:r>
              <a:rPr lang="es-ES" dirty="0"/>
              <a:t>RAR</a:t>
            </a:r>
            <a:br>
              <a:rPr lang="es-ES" dirty="0"/>
            </a:br>
            <a:r>
              <a:rPr lang="es-ES" dirty="0"/>
              <a:t>VISUAL STUDIO</a:t>
            </a:r>
            <a:br>
              <a:rPr lang="es-ES" dirty="0"/>
            </a:br>
            <a:r>
              <a:rPr lang="es-ES" dirty="0"/>
              <a:t>Python</a:t>
            </a:r>
          </a:p>
        </p:txBody>
      </p:sp>
      <p:pic>
        <p:nvPicPr>
          <p:cNvPr id="10" name="Marcador de posición de imagen 9" descr="Una persona que sonriendo ante un ordenador">
            <a:extLst>
              <a:ext uri="{FF2B5EF4-FFF2-40B4-BE49-F238E27FC236}">
                <a16:creationId xmlns:a16="http://schemas.microsoft.com/office/drawing/2014/main" id="{0E7DFFA9-9901-3CE7-AAC2-C1754C65BD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8" r="18"/>
          <a:stretch/>
        </p:blipFill>
        <p:spPr>
          <a:xfrm>
            <a:off x="7625969" y="-9144"/>
            <a:ext cx="4581525" cy="6602413"/>
          </a:xfrm>
        </p:spPr>
      </p:pic>
    </p:spTree>
    <p:extLst>
      <p:ext uri="{BB962C8B-B14F-4D97-AF65-F5344CB8AC3E}">
        <p14:creationId xmlns:p14="http://schemas.microsoft.com/office/powerpoint/2010/main" val="3786907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es-ES"/>
            </a:defPPr>
          </a:lstStyle>
          <a:p>
            <a:r>
              <a:rPr lang="es-ES" dirty="0"/>
              <a:t>clústeres para </a:t>
            </a:r>
            <a:r>
              <a:rPr lang="es-ES" dirty="0" err="1"/>
              <a:t>big</a:t>
            </a:r>
            <a:r>
              <a:rPr lang="es-ES" dirty="0"/>
              <a:t> </a:t>
            </a:r>
            <a: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Data</a:t>
            </a:r>
            <a:b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</a:br>
            <a:endParaRPr lang="es-ES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1520456"/>
            <a:ext cx="10157045" cy="4045192"/>
          </a:xfrm>
        </p:spPr>
        <p:txBody>
          <a:bodyPr rtlCol="0">
            <a:normAutofit fontScale="92500"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Java SE 8 https://www.oracle.com/pe/java/technologies/downloads/archive/</a:t>
            </a:r>
          </a:p>
          <a:p>
            <a:pPr rtl="0"/>
            <a:r>
              <a:rPr lang="es-ES" dirty="0"/>
              <a:t>Hadoop </a:t>
            </a:r>
          </a:p>
          <a:p>
            <a:pPr lvl="1"/>
            <a:r>
              <a:rPr lang="es-ES" dirty="0">
                <a:hlinkClick r:id="rId3"/>
              </a:rPr>
              <a:t>https://archive.apache.org/dist/hadoop/common/hadoop-2.7.0/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https://drive.google.com/file/d/1nCN_jK7EJF2DmPUUxgOggnvJ6k6tksYz/view</a:t>
            </a:r>
            <a:endParaRPr lang="es-ES" u="sng" dirty="0"/>
          </a:p>
          <a:p>
            <a:pPr rtl="0"/>
            <a:r>
              <a:rPr lang="es-ES" dirty="0"/>
              <a:t>Apache Derby </a:t>
            </a:r>
            <a:r>
              <a:rPr lang="es-ES" dirty="0">
                <a:hlinkClick r:id="rId5"/>
              </a:rPr>
              <a:t>https://db.apache.org/derby/</a:t>
            </a:r>
            <a:endParaRPr lang="es-ES" dirty="0"/>
          </a:p>
          <a:p>
            <a:pPr rtl="0"/>
            <a:r>
              <a:rPr lang="es-ES" dirty="0" err="1"/>
              <a:t>Hive</a:t>
            </a:r>
            <a:r>
              <a:rPr lang="es-ES" dirty="0"/>
              <a:t> </a:t>
            </a:r>
          </a:p>
          <a:p>
            <a:pPr lvl="1"/>
            <a:r>
              <a:rPr lang="es-ES" dirty="0">
                <a:hlinkClick r:id="rId6"/>
              </a:rPr>
              <a:t>https://archive.apache.org/dist/hive/hive-2.1.0/</a:t>
            </a:r>
            <a:endParaRPr lang="es-ES" dirty="0"/>
          </a:p>
          <a:p>
            <a:pPr lvl="1"/>
            <a:r>
              <a:rPr lang="es-ES" dirty="0"/>
              <a:t>https://drive.google.com/file/d/1tsBbHdvM1fFktmn9O0-u0pbG1vWWFoyE/view</a:t>
            </a:r>
          </a:p>
          <a:p>
            <a:pPr rtl="0"/>
            <a:r>
              <a:rPr lang="es-ES" dirty="0"/>
              <a:t>Apache </a:t>
            </a:r>
            <a:r>
              <a:rPr lang="es-ES" dirty="0" err="1"/>
              <a:t>Spark</a:t>
            </a:r>
            <a:r>
              <a:rPr lang="es-ES" dirty="0"/>
              <a:t> </a:t>
            </a:r>
            <a:r>
              <a:rPr lang="es-ES" dirty="0">
                <a:hlinkClick r:id="rId7"/>
              </a:rPr>
              <a:t>https://spark.apache.org/downloads.html</a:t>
            </a:r>
            <a:endParaRPr lang="es-ES" dirty="0"/>
          </a:p>
          <a:p>
            <a:pPr rtl="0"/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 rtl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34332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Referencias de instalación –</a:t>
            </a:r>
            <a: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 </a:t>
            </a:r>
            <a:b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</a:br>
            <a: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Data </a:t>
            </a:r>
            <a:r>
              <a:rPr lang="es-ES" b="1" i="0" dirty="0" err="1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Engineering</a:t>
            </a:r>
            <a:endParaRPr lang="es-ES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70B4EC43-20C2-1DA5-646B-B8D26CF7D0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631" y="1520456"/>
            <a:ext cx="10157045" cy="4045192"/>
          </a:xfrm>
        </p:spPr>
        <p:txBody>
          <a:bodyPr rtlCol="0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dirty="0">
                <a:hlinkClick r:id="rId3"/>
              </a:rPr>
              <a:t>msvcr120.zip https://es.dll-files.com/msvcr120.dll.html#google_vignette</a:t>
            </a:r>
          </a:p>
          <a:p>
            <a:pPr rtl="0"/>
            <a:r>
              <a:rPr lang="es-ES" dirty="0">
                <a:hlinkClick r:id="rId3"/>
              </a:rPr>
              <a:t>msvc-170  https://learn.microsoft.com/es-es/cpp/windows/latest-supported-vc-redist?view=msvc-170</a:t>
            </a:r>
          </a:p>
          <a:p>
            <a:pPr rtl="0"/>
            <a:endParaRPr lang="es-ES" dirty="0">
              <a:hlinkClick r:id="rId3"/>
            </a:endParaRPr>
          </a:p>
          <a:p>
            <a:pPr rtl="0"/>
            <a:r>
              <a:rPr lang="es-ES" dirty="0">
                <a:hlinkClick r:id="rId3"/>
              </a:rPr>
              <a:t>https://www.youtube.com/watch?v=knAS0w-jiUk&amp;list=LL&amp;index=2&amp;t=613s</a:t>
            </a:r>
            <a:endParaRPr lang="es-ES" dirty="0"/>
          </a:p>
          <a:p>
            <a:pPr rtl="0"/>
            <a:r>
              <a:rPr lang="es-ES" dirty="0">
                <a:hlinkClick r:id="rId4"/>
              </a:rPr>
              <a:t>https://www.youtube.com/watch?v=guo0B_j2e6I&amp;list=LL&amp;index=4</a:t>
            </a:r>
            <a:endParaRPr lang="es-ES" dirty="0"/>
          </a:p>
          <a:p>
            <a:pPr rtl="0"/>
            <a:r>
              <a:rPr lang="es-ES" dirty="0">
                <a:hlinkClick r:id="rId5"/>
              </a:rPr>
              <a:t>https://www.youtube.com/watch?v=FbAByESACjo&amp;list=LL&amp;index=5</a:t>
            </a:r>
            <a:endParaRPr lang="es-ES" dirty="0"/>
          </a:p>
          <a:p>
            <a:pPr rtl="0"/>
            <a:r>
              <a:rPr lang="es-ES" dirty="0"/>
              <a:t>GPT 3,5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 rtl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26198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Referencias de instalación –</a:t>
            </a:r>
            <a: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 </a:t>
            </a:r>
            <a:b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</a:br>
            <a: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Data </a:t>
            </a:r>
            <a:r>
              <a:rPr lang="es-ES" b="1" i="0" dirty="0" err="1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Engineering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 rtl="0"/>
              <a:t>5</a:t>
            </a:fld>
            <a:endParaRPr lang="es-E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E3E5C85-C99C-A57C-3399-BCF30FD7382E}"/>
              </a:ext>
            </a:extLst>
          </p:cNvPr>
          <p:cNvSpPr/>
          <p:nvPr/>
        </p:nvSpPr>
        <p:spPr>
          <a:xfrm>
            <a:off x="191535" y="2363971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Ficheros 154C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4302BCD-30B8-05A9-C754-0D2C81605FA7}"/>
              </a:ext>
            </a:extLst>
          </p:cNvPr>
          <p:cNvSpPr/>
          <p:nvPr/>
        </p:nvSpPr>
        <p:spPr>
          <a:xfrm>
            <a:off x="2218244" y="2363971"/>
            <a:ext cx="1690577" cy="13265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Cluster</a:t>
            </a:r>
            <a:r>
              <a:rPr lang="es-ES" dirty="0"/>
              <a:t> SPARK-</a:t>
            </a:r>
          </a:p>
          <a:p>
            <a:pPr algn="ctr"/>
            <a:r>
              <a:rPr lang="es-ES" dirty="0"/>
              <a:t>-</a:t>
            </a:r>
          </a:p>
          <a:p>
            <a:pPr algn="ctr"/>
            <a:r>
              <a:rPr lang="es-ES" dirty="0" err="1"/>
              <a:t>Datamanager</a:t>
            </a:r>
            <a:endParaRPr lang="es-ES" dirty="0"/>
          </a:p>
          <a:p>
            <a:pPr algn="ctr"/>
            <a:r>
              <a:rPr lang="es-ES" dirty="0"/>
              <a:t>Data </a:t>
            </a:r>
            <a:r>
              <a:rPr lang="es-ES" dirty="0" err="1"/>
              <a:t>node</a:t>
            </a:r>
            <a:r>
              <a:rPr lang="es-ES" dirty="0"/>
              <a:t> 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382437F-7D38-4202-54CD-5B8016BF3FCF}"/>
              </a:ext>
            </a:extLst>
          </p:cNvPr>
          <p:cNvSpPr/>
          <p:nvPr/>
        </p:nvSpPr>
        <p:spPr>
          <a:xfrm>
            <a:off x="2218244" y="4045607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Cluster</a:t>
            </a:r>
            <a:r>
              <a:rPr lang="es-ES" dirty="0"/>
              <a:t> </a:t>
            </a:r>
            <a:r>
              <a:rPr lang="es-ES" dirty="0" err="1"/>
              <a:t>hadoop</a:t>
            </a:r>
            <a:endParaRPr lang="es-E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F2B3F8C3-4C24-E0F4-9FA3-37B56A88F40A}"/>
              </a:ext>
            </a:extLst>
          </p:cNvPr>
          <p:cNvSpPr/>
          <p:nvPr/>
        </p:nvSpPr>
        <p:spPr>
          <a:xfrm>
            <a:off x="4132386" y="2431803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EDA </a:t>
            </a:r>
            <a:r>
              <a:rPr lang="es-ES" dirty="0" err="1"/>
              <a:t>spark</a:t>
            </a:r>
            <a:endParaRPr lang="es-ES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A834ECB-7442-94AF-8B23-C8F3B94CAECE}"/>
              </a:ext>
            </a:extLst>
          </p:cNvPr>
          <p:cNvSpPr/>
          <p:nvPr/>
        </p:nvSpPr>
        <p:spPr>
          <a:xfrm>
            <a:off x="6058652" y="2471282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ETL </a:t>
            </a:r>
            <a:r>
              <a:rPr lang="es-ES" dirty="0" err="1"/>
              <a:t>spark</a:t>
            </a:r>
            <a:endParaRPr lang="es-ES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1A0C054-335C-E7BD-CBFF-896F80CF590F}"/>
              </a:ext>
            </a:extLst>
          </p:cNvPr>
          <p:cNvSpPr/>
          <p:nvPr/>
        </p:nvSpPr>
        <p:spPr>
          <a:xfrm>
            <a:off x="6096000" y="4045606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3 TABLAS TRANSFORMADOS  20C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773E32AB-F591-706D-E018-C124122C7FFC}"/>
              </a:ext>
            </a:extLst>
          </p:cNvPr>
          <p:cNvSpPr/>
          <p:nvPr/>
        </p:nvSpPr>
        <p:spPr>
          <a:xfrm>
            <a:off x="7894393" y="2486443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DATAWARE HOUSE</a:t>
            </a:r>
          </a:p>
          <a:p>
            <a:pPr algn="ctr"/>
            <a:r>
              <a:rPr lang="es-ES" dirty="0"/>
              <a:t>HIVE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54860D7-B981-1CA4-9CFC-B2EEE25E182D}"/>
              </a:ext>
            </a:extLst>
          </p:cNvPr>
          <p:cNvSpPr/>
          <p:nvPr/>
        </p:nvSpPr>
        <p:spPr>
          <a:xfrm>
            <a:off x="7894393" y="4045606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 MODELO RELACIONAL</a:t>
            </a:r>
          </a:p>
          <a:p>
            <a:pPr algn="ctr"/>
            <a:endParaRPr lang="es-ES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BD7F0B1-F5FB-7C14-F491-A1A17A0706F8}"/>
              </a:ext>
            </a:extLst>
          </p:cNvPr>
          <p:cNvSpPr/>
          <p:nvPr/>
        </p:nvSpPr>
        <p:spPr>
          <a:xfrm>
            <a:off x="9808535" y="925031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DASHBOARD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E71A125E-8777-5E2A-3427-8D8E89F07B00}"/>
              </a:ext>
            </a:extLst>
          </p:cNvPr>
          <p:cNvSpPr/>
          <p:nvPr/>
        </p:nvSpPr>
        <p:spPr>
          <a:xfrm>
            <a:off x="9808535" y="2485458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ML</a:t>
            </a:r>
          </a:p>
        </p:txBody>
      </p:sp>
    </p:spTree>
    <p:extLst>
      <p:ext uri="{BB962C8B-B14F-4D97-AF65-F5344CB8AC3E}">
        <p14:creationId xmlns:p14="http://schemas.microsoft.com/office/powerpoint/2010/main" val="2591781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0870A-EBCD-13FC-D1A2-49C555C4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3064" y="72518"/>
            <a:ext cx="8297380" cy="1326514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Referencias de instalación –</a:t>
            </a:r>
            <a: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 </a:t>
            </a:r>
            <a:b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</a:br>
            <a:r>
              <a:rPr lang="es-E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Data </a:t>
            </a:r>
            <a:r>
              <a:rPr lang="es-ES" b="1" i="0" dirty="0" err="1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>Engineering</a:t>
            </a:r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089920E1-1F47-D3FB-B5CD-7110B379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fld id="{B5CEABB6-07DC-46E8-9B57-56EC44A396E5}" type="slidenum">
              <a:rPr lang="es-ES" smtClean="0"/>
              <a:pPr rtl="0"/>
              <a:t>6</a:t>
            </a:fld>
            <a:endParaRPr lang="es-E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E3E5C85-C99C-A57C-3399-BCF30FD7382E}"/>
              </a:ext>
            </a:extLst>
          </p:cNvPr>
          <p:cNvSpPr/>
          <p:nvPr/>
        </p:nvSpPr>
        <p:spPr>
          <a:xfrm>
            <a:off x="191535" y="2363971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Ficheros 154C</a:t>
            </a:r>
            <a:br>
              <a:rPr lang="es-ES" dirty="0"/>
            </a:br>
            <a:r>
              <a:rPr lang="es-ES" dirty="0"/>
              <a:t>BUCKED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4302BCD-30B8-05A9-C754-0D2C81605FA7}"/>
              </a:ext>
            </a:extLst>
          </p:cNvPr>
          <p:cNvSpPr/>
          <p:nvPr/>
        </p:nvSpPr>
        <p:spPr>
          <a:xfrm>
            <a:off x="2218244" y="2363971"/>
            <a:ext cx="1690577" cy="13265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Cluster</a:t>
            </a:r>
            <a:r>
              <a:rPr lang="es-ES" dirty="0"/>
              <a:t> SPARK-</a:t>
            </a:r>
          </a:p>
          <a:p>
            <a:pPr algn="ctr"/>
            <a:r>
              <a:rPr lang="es-ES" dirty="0"/>
              <a:t>-</a:t>
            </a:r>
          </a:p>
          <a:p>
            <a:pPr algn="ctr"/>
            <a:r>
              <a:rPr lang="es-ES" dirty="0" err="1"/>
              <a:t>Datamanager</a:t>
            </a:r>
            <a:endParaRPr lang="es-ES" dirty="0"/>
          </a:p>
          <a:p>
            <a:pPr algn="ctr"/>
            <a:r>
              <a:rPr lang="es-ES" dirty="0"/>
              <a:t>Data </a:t>
            </a:r>
            <a:r>
              <a:rPr lang="es-ES" dirty="0" err="1"/>
              <a:t>node</a:t>
            </a:r>
            <a:r>
              <a:rPr lang="es-ES" dirty="0"/>
              <a:t> 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382437F-7D38-4202-54CD-5B8016BF3FCF}"/>
              </a:ext>
            </a:extLst>
          </p:cNvPr>
          <p:cNvSpPr/>
          <p:nvPr/>
        </p:nvSpPr>
        <p:spPr>
          <a:xfrm>
            <a:off x="2218244" y="4045607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/>
              <a:t>Cluster</a:t>
            </a:r>
            <a:r>
              <a:rPr lang="es-ES" dirty="0"/>
              <a:t> </a:t>
            </a:r>
            <a:r>
              <a:rPr lang="es-ES" dirty="0" err="1"/>
              <a:t>hadoop</a:t>
            </a:r>
            <a:endParaRPr lang="es-ES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F2B3F8C3-4C24-E0F4-9FA3-37B56A88F40A}"/>
              </a:ext>
            </a:extLst>
          </p:cNvPr>
          <p:cNvSpPr/>
          <p:nvPr/>
        </p:nvSpPr>
        <p:spPr>
          <a:xfrm>
            <a:off x="4132386" y="2431803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EDA </a:t>
            </a:r>
            <a:r>
              <a:rPr lang="es-ES" dirty="0" err="1"/>
              <a:t>spark</a:t>
            </a:r>
            <a:endParaRPr lang="es-ES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A834ECB-7442-94AF-8B23-C8F3B94CAECE}"/>
              </a:ext>
            </a:extLst>
          </p:cNvPr>
          <p:cNvSpPr/>
          <p:nvPr/>
        </p:nvSpPr>
        <p:spPr>
          <a:xfrm>
            <a:off x="6058652" y="2471282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ETL </a:t>
            </a:r>
            <a:r>
              <a:rPr lang="es-ES" dirty="0" err="1"/>
              <a:t>spark</a:t>
            </a:r>
            <a:endParaRPr lang="es-ES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1A0C054-335C-E7BD-CBFF-896F80CF590F}"/>
              </a:ext>
            </a:extLst>
          </p:cNvPr>
          <p:cNvSpPr/>
          <p:nvPr/>
        </p:nvSpPr>
        <p:spPr>
          <a:xfrm>
            <a:off x="6096000" y="4045606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3 TABLAS TRANSFORMADOS  20C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773E32AB-F591-706D-E018-C124122C7FFC}"/>
              </a:ext>
            </a:extLst>
          </p:cNvPr>
          <p:cNvSpPr/>
          <p:nvPr/>
        </p:nvSpPr>
        <p:spPr>
          <a:xfrm>
            <a:off x="7894393" y="2486443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DATAWARE HOUSE</a:t>
            </a:r>
          </a:p>
          <a:p>
            <a:pPr algn="ctr"/>
            <a:r>
              <a:rPr lang="es-ES" dirty="0"/>
              <a:t>HIVE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454860D7-B981-1CA4-9CFC-B2EEE25E182D}"/>
              </a:ext>
            </a:extLst>
          </p:cNvPr>
          <p:cNvSpPr/>
          <p:nvPr/>
        </p:nvSpPr>
        <p:spPr>
          <a:xfrm>
            <a:off x="7894393" y="4045606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 MODELO RELACIONAL</a:t>
            </a:r>
          </a:p>
          <a:p>
            <a:pPr algn="ctr"/>
            <a:r>
              <a:rPr lang="es-ES" dirty="0"/>
              <a:t>AWS RES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3BD7F0B1-F5FB-7C14-F491-A1A17A0706F8}"/>
              </a:ext>
            </a:extLst>
          </p:cNvPr>
          <p:cNvSpPr/>
          <p:nvPr/>
        </p:nvSpPr>
        <p:spPr>
          <a:xfrm>
            <a:off x="9808535" y="925031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DASHBOARD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E71A125E-8777-5E2A-3427-8D8E89F07B00}"/>
              </a:ext>
            </a:extLst>
          </p:cNvPr>
          <p:cNvSpPr/>
          <p:nvPr/>
        </p:nvSpPr>
        <p:spPr>
          <a:xfrm>
            <a:off x="9808535" y="2485458"/>
            <a:ext cx="1690577" cy="11908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ML</a:t>
            </a:r>
          </a:p>
        </p:txBody>
      </p:sp>
    </p:spTree>
    <p:extLst>
      <p:ext uri="{BB962C8B-B14F-4D97-AF65-F5344CB8AC3E}">
        <p14:creationId xmlns:p14="http://schemas.microsoft.com/office/powerpoint/2010/main" val="3024225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E8D25-D403-2E2B-50DA-B21A0500A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505016"/>
            <a:ext cx="5775656" cy="3284932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Gracias 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EC6DB3D-3AE2-9478-3245-FE2F98B96E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1353" y="4006024"/>
            <a:ext cx="5794248" cy="234696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Claudio Quispe</a:t>
            </a:r>
          </a:p>
          <a:p>
            <a:pPr rtl="0"/>
            <a:r>
              <a:rPr lang="es-ES" dirty="0"/>
              <a:t>clblommberg@gmail.com</a:t>
            </a:r>
          </a:p>
        </p:txBody>
      </p:sp>
    </p:spTree>
    <p:extLst>
      <p:ext uri="{BB962C8B-B14F-4D97-AF65-F5344CB8AC3E}">
        <p14:creationId xmlns:p14="http://schemas.microsoft.com/office/powerpoint/2010/main" val="3493061142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42542_TF16411248_Win32" id="{907FDA46-549C-456B-8420-E867E62B2FE6}" vid="{41853330-4B42-4EFA-9F1D-FE1C2158CEF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02FA78-7B40-45E2-B806-470B0FC280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BA14A9-9290-4E1F-A1C4-0305BFA57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C5040CA-20CC-43C6-BC0C-8D8696B6AF8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{6B44696F-220E-4407-BD38-BD855A7A3AF3}tf16411248_win32</Template>
  <TotalTime>353</TotalTime>
  <Words>344</Words>
  <Application>Microsoft Office PowerPoint</Application>
  <PresentationFormat>Panorámica</PresentationFormat>
  <Paragraphs>65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Avenir Next LT Pro Light</vt:lpstr>
      <vt:lpstr>Calibri</vt:lpstr>
      <vt:lpstr>Posterama</vt:lpstr>
      <vt:lpstr>Roboto</vt:lpstr>
      <vt:lpstr>Personalizar</vt:lpstr>
      <vt:lpstr>Instalación de java se, hadoop,  hive y apache spark</vt:lpstr>
      <vt:lpstr>RECURSOS:   ZIP RAR VISUAL STUDIO Python</vt:lpstr>
      <vt:lpstr>clústeres para big Data </vt:lpstr>
      <vt:lpstr>Referencias de instalación –  Data Engineering</vt:lpstr>
      <vt:lpstr>Referencias de instalación –  Data Engineering</vt:lpstr>
      <vt:lpstr>Referencias de instalación –  Data Engineering</vt:lpstr>
      <vt:lpstr>Gracias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Instalación de java se, hadoop,  hive y apache spark</dc:title>
  <dc:creator>ALUMNO - CLAUDIO VALERIO QUISPE ALARCON</dc:creator>
  <cp:lastModifiedBy>ALUMNO - CLAUDIO VALERIO QUISPE ALARCON</cp:lastModifiedBy>
  <cp:revision>5</cp:revision>
  <dcterms:created xsi:type="dcterms:W3CDTF">2024-03-20T01:08:39Z</dcterms:created>
  <dcterms:modified xsi:type="dcterms:W3CDTF">2024-03-20T23:29:51Z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